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B0C717-5809-4E23-8AF6-8623C140C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519793-4D9B-42DC-BFDE-B332D6C32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F25B71-52D4-4C3B-B60A-9FB2EE01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D007C6-4A61-42F0-8D57-F6E22FC0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1AD250-5EA6-40E5-B3F6-3DF999B5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93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B7686-8153-4106-B0BD-4C6F3FFC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8C77DB-261F-453D-A4FD-8FB60BB9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E2DDF-F433-445F-BEEC-9CE3571F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0DE155-3AA2-44E3-96C3-0275A31D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574763-D24E-4089-9838-6703F38A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26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3249ABF-306B-4E6E-ACBC-7918DA7D4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3FD44F-96B4-448F-B4B2-ED98E0B19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8714A3-0DCD-43FC-992E-F8426670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06B7BE-7BF7-42E9-B893-6CEDE30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08068-3E08-4024-88AB-C0B53F45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56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00E72E-4910-4A5A-9CDE-C09BB19C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BE59D-1D84-4C05-A956-94BEE2D2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520AF8-DF9F-4BB0-85D1-61280A3D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8F0AE-54FF-4A1A-88C9-F9D1421F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5B122-9198-42C2-A451-E5E8789A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64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62837B-87C4-4C31-868E-796632D3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2FB2B0-3B82-40EC-82D6-AA526158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9B883C-9E48-43BC-8609-873EAFF1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E5B68-9F26-497D-99B3-D586E7FF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BFB389-A91B-47A8-8D7B-3F58A0E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2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664DA-EEF1-42D3-9FAF-D9FC4789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F4345-4AAB-40F8-99B7-D521BADB5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2244AF-1F19-4301-A2F8-66C1C4295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63D862-3134-45F0-BD5E-0A6DB3D5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AA8097C-CFD3-404B-8DCA-D0C5C9F6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0300C2-31AF-45CB-B10E-D7E573EF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4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EB8B6E-CB26-47B5-BDC9-B2255707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DAD0A1-2CAF-4A1C-9278-0606C6D5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E9C9AF-1D23-4B33-882E-20F3CEA7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D510F4-A5A4-4056-8E20-D40A48FA6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A63676-0A3B-4C9D-AF0B-E4E4EA86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220434-E3BC-4D8A-8A20-EDFED1D6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0DE590D-1C71-46FB-B9CF-ADFB0C51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008D0EA-5844-492F-90A8-358FAC7C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4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5942AF-ABF8-4D06-9D15-0B81AB3E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BBA4FB-6F7D-4368-B387-23896483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2AF8F1-1DCB-49DC-B55D-4675483E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E96D72-0871-447E-8897-59A2ABB1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2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4E6074-2DD2-4087-BA34-60A481F4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003802-DB01-4296-9C4D-187B8710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7C58BC-26D1-4EBE-9A7F-500E6E8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0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E73FA-20A7-4E99-AB45-18766B98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99958-5D20-4456-AE84-347FE3D34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8731CC-916A-44B9-9916-1E5D4CBF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C44374-033A-49DA-A6F2-62AA7C57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783B66-D6EA-4DB7-8CA6-DD9A95C6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3BBF5A-9255-4748-8B6E-049F6E4F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4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EE1D0D-7414-4FC2-953A-A2D3699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B5E3C7-4F30-40AD-B0EA-7DA0386A5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39563C-FE9A-433E-8500-153E4A144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730902-617C-4342-B681-1213CF51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F70DA3-75AE-4099-9E52-86AF0B2A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D0B9BF-9776-45DC-B384-22ECECB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42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707547-0A6E-4265-AA44-4B96DF3D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5C0ECC-FD8D-47BE-A945-CABEF3A4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4A5240-B1B4-411F-9D8E-F2FCE9C09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94BCFE-B466-490A-BD24-749D5F65A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AF0A00-76E6-439E-BB8F-F7DCD8E7B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36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71D5FAE-0A8E-4511-B590-F42B1C51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6999" y="1111540"/>
            <a:ext cx="6858000" cy="463491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A1CD00-5D84-49FC-ABE7-67974C44022B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March</a:t>
            </a:r>
          </a:p>
        </p:txBody>
      </p:sp>
    </p:spTree>
    <p:extLst>
      <p:ext uri="{BB962C8B-B14F-4D97-AF65-F5344CB8AC3E}">
        <p14:creationId xmlns:p14="http://schemas.microsoft.com/office/powerpoint/2010/main" val="213204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F81FC0C-6C52-4A49-8164-2E1769929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6999" y="1111539"/>
            <a:ext cx="6858000" cy="463491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16F519-85BF-40C8-B12F-6BE98783BE3B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</a:t>
            </a:r>
            <a:r>
              <a:rPr lang="it-IT" dirty="0" err="1"/>
              <a:t>June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146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E4AAEE5-5252-4178-B7A5-7074C871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7000" y="1111539"/>
            <a:ext cx="6858000" cy="46349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843D54-424F-4B15-AA8C-08681C19686A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23° </a:t>
            </a:r>
            <a:r>
              <a:rPr lang="it-IT" dirty="0" err="1"/>
              <a:t>September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50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B5C741F-E151-4057-832E-1E4AF0671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00"/>
          <a:stretch/>
        </p:blipFill>
        <p:spPr>
          <a:xfrm>
            <a:off x="2666238" y="1110996"/>
            <a:ext cx="6858000" cy="46360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F61402-597B-4F34-AE98-6FFDBA9AD96A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</a:t>
            </a:r>
            <a:r>
              <a:rPr lang="it-IT" dirty="0" err="1"/>
              <a:t>December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0015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Rinaldi</dc:creator>
  <cp:lastModifiedBy>Lorenzo Rinaldi</cp:lastModifiedBy>
  <cp:revision>2</cp:revision>
  <dcterms:created xsi:type="dcterms:W3CDTF">2020-10-12T11:58:30Z</dcterms:created>
  <dcterms:modified xsi:type="dcterms:W3CDTF">2020-10-12T12:20:59Z</dcterms:modified>
</cp:coreProperties>
</file>